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sldIdLst>
    <p:sldId id="257" r:id="rId2"/>
    <p:sldId id="260" r:id="rId3"/>
    <p:sldId id="26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>
        <p:scale>
          <a:sx n="66" d="100"/>
          <a:sy n="66" d="100"/>
        </p:scale>
        <p:origin x="133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EDBA-75F7-46F0-875C-D6AFBB513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B970E-A1C6-433A-B2AC-026025418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8E2AC-7792-4987-B0A5-28C40E62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07B15-B3F5-451B-B13A-6AB0FCF8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5CE93-89AC-45AB-9061-DBF6DFFB4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94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419A-B93F-4D23-8B1C-C10739242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5B27A0-BF22-4A9D-86E7-1B22A8CD5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3026-B2F2-41CF-95F6-F1179934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D3CD6-04F7-4019-86F0-E876C4AA1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D43BC-18F2-4B42-99B4-76CA2A044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61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D63310-8766-4A45-975E-B5F2686BD0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54815-1ABC-4A20-9191-C7E6B9BD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A27B6-331B-45CD-A943-C0727E07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66377-0EC1-453B-B099-A0B8D26F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AD205-3D5F-4AB1-9A42-6D7C82B73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75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11D7-CF26-4438-98D2-E37AC602D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8514-A616-41BD-B477-44009BAEA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76AA6-52D7-47A9-AB63-0176BFE53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D654B-7C73-43FF-8650-E246708D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5D342-5511-4256-A8C7-6A865FC8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26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E7657-CDC0-4595-AD8F-0626183E9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E18E2-D26B-4339-BCB7-3619DCBBD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CAA94-BDC6-4A94-BEC2-8CC37F89E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81DC0-15A9-4DBA-87F8-60BB28E47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74ABB-390B-45FD-9B23-EA6282AE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02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48AD-14DB-42DB-A881-5FB427C9B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E2090-69DB-42ED-A2D7-F34C971781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512FB-53A3-4F1C-8D81-66E0D12D5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D9736-04F4-480A-A37A-339E73EB2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9601F-8746-452C-894D-8860D78F4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94483-59E2-42C0-88FF-C26A0154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02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27CC7-621E-4EB0-AC00-564D03BF7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23AE6-5288-4B27-A8EA-0C0FE2DA6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43B8D-5BF0-4C38-9C1B-59D09EC2F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10FAE-A497-4BDE-A5A0-AF29E458C8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27E87-D370-4BA4-BCC5-BCF3AD968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9707B-B715-4122-B721-7FA228216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A9EB1-6DDA-46F7-B33E-828711493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32189E-F8D8-4BAE-BB3F-261FA1BCA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6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6085-6557-4C34-9599-1E50E663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3648DE-4DD5-43A3-B2A1-4C2AC681A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CA6C6-2B7E-488D-A7F8-22D617229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96E61-0047-4F19-8EA8-2CA1D62E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61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074427-028C-46DE-A562-F5D944535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BB95B7-46F0-4001-8BCF-A8D44973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C3001-3EE0-4B8E-A6F9-992308679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3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DA33E-C21A-4087-B10A-5CADDDC7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B7DE8-E1E3-4CE1-849D-A0E7F12E9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2CCAB-D838-4DBF-934A-B88E5C400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6D0E9-468D-4EF7-93B2-F3021C26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CB17E-6B5A-44A8-AD3B-ADE684461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D92E5-50B8-436A-8D9E-1B7BAAA9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8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002E-73E4-4C34-ABFC-943B6D7C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022BC8-DDB9-48FE-97FA-621FCBFDF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7483B-1418-45A0-B21E-82AA6E98C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9953E-95C1-46B7-A20B-5D1618D6D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7F15F-621E-4A4A-9378-539946C04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DBAFB-8BC4-45F1-8986-E2ED639A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914EED-1C9C-49EB-B1C9-13115D6F1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78C6B-000F-4EA7-90FC-85430B3A0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DD413-5AA8-46F8-B642-41C0DFADC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4D171-8D1F-4F3A-A181-3E0EBD54F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BAFCA-C12A-47F7-9226-AADBFF992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78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cliquenovayork.blogspot.com/2013/01/nba-new-york-calendario-dos-jogos-de.html" TargetMode="External"/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he.wikipedia.org/wiki/hit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liquenovayork.blogspot.com/2013/01/nba-new-york-calendario-dos-jogos-de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e.wikipedia.org/wiki/hit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e.wikipedia.org/wiki/h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714487" y="4299911"/>
            <a:ext cx="5974434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</a:rPr>
              <a:t>Data Science Project 2021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4BFAB-DD23-430B-B350-4D3DCA08A5E4}"/>
              </a:ext>
            </a:extLst>
          </p:cNvPr>
          <p:cNvSpPr txBox="1"/>
          <p:nvPr/>
        </p:nvSpPr>
        <p:spPr>
          <a:xfrm>
            <a:off x="1627863" y="4913115"/>
            <a:ext cx="443319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Presented By:</a:t>
            </a:r>
          </a:p>
          <a:p>
            <a:pPr algn="ctr"/>
            <a:r>
              <a:rPr lang="en-US" sz="2000" b="1" dirty="0">
                <a:solidFill>
                  <a:schemeClr val="bg2"/>
                </a:solidFill>
              </a:rPr>
              <a:t>Yarden Ankonina &amp; </a:t>
            </a:r>
            <a:r>
              <a:rPr lang="en-US" sz="2000" b="1" i="0" dirty="0">
                <a:solidFill>
                  <a:schemeClr val="bg2"/>
                </a:solidFill>
                <a:effectLst/>
                <a:latin typeface="-apple-system"/>
              </a:rPr>
              <a:t>Alon Sapozhnikov</a:t>
            </a:r>
            <a:endParaRPr lang="en-US" sz="2000" dirty="0">
              <a:solidFill>
                <a:schemeClr val="bg2"/>
              </a:solidFill>
            </a:endParaRPr>
          </a:p>
          <a:p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26" name="Picture 25" descr="Logo, company name&#10;&#10;Description automatically generated">
            <a:extLst>
              <a:ext uri="{FF2B5EF4-FFF2-40B4-BE49-F238E27FC236}">
                <a16:creationId xmlns:a16="http://schemas.microsoft.com/office/drawing/2014/main" id="{8E280B22-B2FD-4E8C-904A-14437239D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1717" y="96170"/>
            <a:ext cx="1772658" cy="11640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332201" y="2818095"/>
            <a:ext cx="3188924" cy="137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11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4B6AEB45-92CB-4BD3-85FF-970073FAD19A}"/>
              </a:ext>
            </a:extLst>
          </p:cNvPr>
          <p:cNvSpPr/>
          <p:nvPr/>
        </p:nvSpPr>
        <p:spPr>
          <a:xfrm>
            <a:off x="1" y="3784920"/>
            <a:ext cx="12192000" cy="3073079"/>
          </a:xfrm>
          <a:custGeom>
            <a:avLst/>
            <a:gdLst>
              <a:gd name="connsiteX0" fmla="*/ 0 w 12192000"/>
              <a:gd name="connsiteY0" fmla="*/ 0 h 2992056"/>
              <a:gd name="connsiteX1" fmla="*/ 12192000 w 12192000"/>
              <a:gd name="connsiteY1" fmla="*/ 0 h 2992056"/>
              <a:gd name="connsiteX2" fmla="*/ 12192000 w 12192000"/>
              <a:gd name="connsiteY2" fmla="*/ 2992056 h 2992056"/>
              <a:gd name="connsiteX3" fmla="*/ 0 w 12192000"/>
              <a:gd name="connsiteY3" fmla="*/ 2992056 h 2992056"/>
              <a:gd name="connsiteX4" fmla="*/ 0 w 12192000"/>
              <a:gd name="connsiteY4" fmla="*/ 0 h 2992056"/>
              <a:gd name="connsiteX0" fmla="*/ 0 w 12192000"/>
              <a:gd name="connsiteY0" fmla="*/ 57873 h 3049929"/>
              <a:gd name="connsiteX1" fmla="*/ 5752617 w 12192000"/>
              <a:gd name="connsiteY1" fmla="*/ 0 h 3049929"/>
              <a:gd name="connsiteX2" fmla="*/ 12192000 w 12192000"/>
              <a:gd name="connsiteY2" fmla="*/ 57873 h 3049929"/>
              <a:gd name="connsiteX3" fmla="*/ 12192000 w 12192000"/>
              <a:gd name="connsiteY3" fmla="*/ 3049929 h 3049929"/>
              <a:gd name="connsiteX4" fmla="*/ 0 w 12192000"/>
              <a:gd name="connsiteY4" fmla="*/ 3049929 h 3049929"/>
              <a:gd name="connsiteX5" fmla="*/ 0 w 12192000"/>
              <a:gd name="connsiteY5" fmla="*/ 57873 h 3049929"/>
              <a:gd name="connsiteX0" fmla="*/ 0 w 12192000"/>
              <a:gd name="connsiteY0" fmla="*/ 81023 h 3073079"/>
              <a:gd name="connsiteX1" fmla="*/ 5717893 w 12192000"/>
              <a:gd name="connsiteY1" fmla="*/ 0 h 3073079"/>
              <a:gd name="connsiteX2" fmla="*/ 12192000 w 12192000"/>
              <a:gd name="connsiteY2" fmla="*/ 81023 h 3073079"/>
              <a:gd name="connsiteX3" fmla="*/ 12192000 w 12192000"/>
              <a:gd name="connsiteY3" fmla="*/ 3073079 h 3073079"/>
              <a:gd name="connsiteX4" fmla="*/ 0 w 12192000"/>
              <a:gd name="connsiteY4" fmla="*/ 3073079 h 3073079"/>
              <a:gd name="connsiteX5" fmla="*/ 0 w 12192000"/>
              <a:gd name="connsiteY5" fmla="*/ 81023 h 3073079"/>
              <a:gd name="connsiteX0" fmla="*/ 0 w 12192000"/>
              <a:gd name="connsiteY0" fmla="*/ 81023 h 3073079"/>
              <a:gd name="connsiteX1" fmla="*/ 5683169 w 12192000"/>
              <a:gd name="connsiteY1" fmla="*/ 0 h 3073079"/>
              <a:gd name="connsiteX2" fmla="*/ 12192000 w 12192000"/>
              <a:gd name="connsiteY2" fmla="*/ 81023 h 3073079"/>
              <a:gd name="connsiteX3" fmla="*/ 12192000 w 12192000"/>
              <a:gd name="connsiteY3" fmla="*/ 3073079 h 3073079"/>
              <a:gd name="connsiteX4" fmla="*/ 0 w 12192000"/>
              <a:gd name="connsiteY4" fmla="*/ 3073079 h 3073079"/>
              <a:gd name="connsiteX5" fmla="*/ 0 w 12192000"/>
              <a:gd name="connsiteY5" fmla="*/ 81023 h 3073079"/>
              <a:gd name="connsiteX0" fmla="*/ 0 w 12192000"/>
              <a:gd name="connsiteY0" fmla="*/ 81023 h 3073079"/>
              <a:gd name="connsiteX1" fmla="*/ 5683169 w 12192000"/>
              <a:gd name="connsiteY1" fmla="*/ 0 h 3073079"/>
              <a:gd name="connsiteX2" fmla="*/ 12168851 w 12192000"/>
              <a:gd name="connsiteY2" fmla="*/ 254644 h 3073079"/>
              <a:gd name="connsiteX3" fmla="*/ 12192000 w 12192000"/>
              <a:gd name="connsiteY3" fmla="*/ 3073079 h 3073079"/>
              <a:gd name="connsiteX4" fmla="*/ 0 w 12192000"/>
              <a:gd name="connsiteY4" fmla="*/ 3073079 h 3073079"/>
              <a:gd name="connsiteX5" fmla="*/ 0 w 12192000"/>
              <a:gd name="connsiteY5" fmla="*/ 81023 h 3073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073079">
                <a:moveTo>
                  <a:pt x="0" y="81023"/>
                </a:moveTo>
                <a:lnTo>
                  <a:pt x="5683169" y="0"/>
                </a:lnTo>
                <a:lnTo>
                  <a:pt x="12168851" y="254644"/>
                </a:lnTo>
                <a:lnTo>
                  <a:pt x="12192000" y="3073079"/>
                </a:lnTo>
                <a:lnTo>
                  <a:pt x="0" y="3073079"/>
                </a:lnTo>
                <a:lnTo>
                  <a:pt x="0" y="81023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231F1-BFD8-407B-B0A3-DBF19401F86B}"/>
              </a:ext>
            </a:extLst>
          </p:cNvPr>
          <p:cNvSpPr txBox="1"/>
          <p:nvPr/>
        </p:nvSpPr>
        <p:spPr>
          <a:xfrm>
            <a:off x="835025" y="4669978"/>
            <a:ext cx="4391024" cy="1173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Science Project</a:t>
            </a:r>
            <a:endParaRPr lang="en-US" sz="4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E5CB4-235D-4496-A9BC-E61C2D946783}"/>
              </a:ext>
            </a:extLst>
          </p:cNvPr>
          <p:cNvSpPr txBox="1"/>
          <p:nvPr/>
        </p:nvSpPr>
        <p:spPr>
          <a:xfrm>
            <a:off x="5664201" y="4669978"/>
            <a:ext cx="5692774" cy="1173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92000"/>
                  </a:schemeClr>
                </a:solidFill>
              </a:rPr>
              <a:t>Presented By: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alpha val="92000"/>
                  </a:schemeClr>
                </a:solidFill>
              </a:rPr>
              <a:t>Yarden Ankonina &amp; </a:t>
            </a:r>
            <a:r>
              <a:rPr lang="en-US" sz="2400" b="1" i="0" dirty="0">
                <a:solidFill>
                  <a:schemeClr val="bg1">
                    <a:alpha val="92000"/>
                  </a:schemeClr>
                </a:solidFill>
                <a:effectLst/>
              </a:rPr>
              <a:t>Alon Sapozhnikov</a:t>
            </a:r>
            <a:endParaRPr lang="en-US" sz="2400" dirty="0">
              <a:solidFill>
                <a:schemeClr val="bg1">
                  <a:alpha val="92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alpha val="92000"/>
                </a:schemeClr>
              </a:solidFill>
            </a:endParaRPr>
          </a:p>
        </p:txBody>
      </p:sp>
      <p:pic>
        <p:nvPicPr>
          <p:cNvPr id="431" name="Picture 430">
            <a:extLst>
              <a:ext uri="{FF2B5EF4-FFF2-40B4-BE49-F238E27FC236}">
                <a16:creationId xmlns:a16="http://schemas.microsoft.com/office/drawing/2014/main" id="{9950C964-CEF7-41D3-B6FC-7D0B415EA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33712" y="534995"/>
            <a:ext cx="5718614" cy="2459003"/>
          </a:xfrm>
          <a:prstGeom prst="rect">
            <a:avLst/>
          </a:prstGeom>
        </p:spPr>
      </p:pic>
      <p:pic>
        <p:nvPicPr>
          <p:cNvPr id="434" name="Picture 433" descr="Logo, company name&#10;&#10;Description automatically generated">
            <a:extLst>
              <a:ext uri="{FF2B5EF4-FFF2-40B4-BE49-F238E27FC236}">
                <a16:creationId xmlns:a16="http://schemas.microsoft.com/office/drawing/2014/main" id="{BC85E66A-D63C-45F0-BF0F-CED4D5CF85D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03223" y="5726088"/>
            <a:ext cx="1321405" cy="86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22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3" name="Rectangle 184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231F1-BFD8-407B-B0A3-DBF19401F86B}"/>
              </a:ext>
            </a:extLst>
          </p:cNvPr>
          <p:cNvSpPr txBox="1"/>
          <p:nvPr/>
        </p:nvSpPr>
        <p:spPr>
          <a:xfrm>
            <a:off x="1136397" y="502020"/>
            <a:ext cx="5323715" cy="1642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Science Project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E5CB4-235D-4496-A9BC-E61C2D946783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Presented By: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Yarden Ankonina &amp; </a:t>
            </a:r>
            <a:r>
              <a:rPr lang="en-US" sz="2000" b="1" i="0">
                <a:effectLst/>
              </a:rPr>
              <a:t>Alon Sapozhnikov</a:t>
            </a: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44" name="Rectangle 186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 188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6" name="Rectangle 190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7" name="Rectangle 192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4" name="Picture 433" descr="Logo, company name&#10;&#10;Description automatically generated">
            <a:extLst>
              <a:ext uri="{FF2B5EF4-FFF2-40B4-BE49-F238E27FC236}">
                <a16:creationId xmlns:a16="http://schemas.microsoft.com/office/drawing/2014/main" id="{BC85E66A-D63C-45F0-BF0F-CED4D5CF85D4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3223" y="5726088"/>
            <a:ext cx="1321405" cy="86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0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</TotalTime>
  <Words>34</Words>
  <Application>Microsoft Office PowerPoint</Application>
  <PresentationFormat>Widescreen</PresentationFormat>
  <Paragraphs>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Yarden Ankonina</dc:creator>
  <cp:lastModifiedBy>Yarden Ankonina</cp:lastModifiedBy>
  <cp:revision>18</cp:revision>
  <dcterms:created xsi:type="dcterms:W3CDTF">2021-06-23T11:49:44Z</dcterms:created>
  <dcterms:modified xsi:type="dcterms:W3CDTF">2021-06-23T14:35:55Z</dcterms:modified>
</cp:coreProperties>
</file>